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696"/>
  </p:normalViewPr>
  <p:slideViewPr>
    <p:cSldViewPr snapToGrid="0" snapToObjects="1">
      <p:cViewPr>
        <p:scale>
          <a:sx n="93" d="100"/>
          <a:sy n="93" d="100"/>
        </p:scale>
        <p:origin x="96" y="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D80AC-D1C9-CB58-D8B2-B5EE5BA78D2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26F0DC2-DD57-AE5E-087A-EBC89F5678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1B52B24-9922-538C-78F7-1B2A525BC015}"/>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5" name="Footer Placeholder 4">
            <a:extLst>
              <a:ext uri="{FF2B5EF4-FFF2-40B4-BE49-F238E27FC236}">
                <a16:creationId xmlns:a16="http://schemas.microsoft.com/office/drawing/2014/main" id="{CA2BD4AA-69B4-9433-7932-75FA73D843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5065EE-C202-FD09-0019-820E5FEABC5A}"/>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1193376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9EAEB-38BF-C784-CC4A-E44A7C70BFE2}"/>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104AFC0-11FC-B79A-8AA9-ABE404573D5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87077FD-2BB7-299F-DF6B-D0A259EDE227}"/>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5" name="Footer Placeholder 4">
            <a:extLst>
              <a:ext uri="{FF2B5EF4-FFF2-40B4-BE49-F238E27FC236}">
                <a16:creationId xmlns:a16="http://schemas.microsoft.com/office/drawing/2014/main" id="{57102EF8-BAD8-9C20-4357-EE90F5F29F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C02575-2A44-1D09-9C42-FB08312E7292}"/>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318999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4E2EFD-DB1B-23C1-986D-D175F820D1B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5EB998-FACD-98E4-E8FC-60225EE7D8D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69A0509-6C90-6360-7473-941FB3F8EC9A}"/>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5" name="Footer Placeholder 4">
            <a:extLst>
              <a:ext uri="{FF2B5EF4-FFF2-40B4-BE49-F238E27FC236}">
                <a16:creationId xmlns:a16="http://schemas.microsoft.com/office/drawing/2014/main" id="{36BA55F8-1B31-E6EA-DBB9-417E928401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6281FE-F3F4-8920-031E-26BCA4F9042A}"/>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1850226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6954F-0F82-7163-AD3D-4C5F90570EB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82F3DA7-1520-50AA-7C90-576FF598FCC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FC913CB-4067-703E-3092-1A4275C291BC}"/>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5" name="Footer Placeholder 4">
            <a:extLst>
              <a:ext uri="{FF2B5EF4-FFF2-40B4-BE49-F238E27FC236}">
                <a16:creationId xmlns:a16="http://schemas.microsoft.com/office/drawing/2014/main" id="{3A38FC27-5B67-A0D6-DAAD-44A175583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0580E1-2EB1-3973-F3D6-B3F8E52FF1AC}"/>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22046079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C56DC-1722-22DD-8423-576D58A6E7D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46C7756E-2BDF-D276-ACEC-6BC45AFC73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696824B-1940-93CF-2B83-F93828AAF1DB}"/>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5" name="Footer Placeholder 4">
            <a:extLst>
              <a:ext uri="{FF2B5EF4-FFF2-40B4-BE49-F238E27FC236}">
                <a16:creationId xmlns:a16="http://schemas.microsoft.com/office/drawing/2014/main" id="{7933601D-4912-8009-9D2D-B8AAF9D4ED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C6FF2D-46D1-E1E9-1926-92B15A65D4CF}"/>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2972620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A5532-281D-CA49-8744-B271B5E1BCC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7B23B2C-357B-E05A-E030-9DF2E3DC168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E6B42033-D94F-E67D-FE13-F3D4A3063B6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7375AB1-2F4A-5D80-B687-84205AE35BDB}"/>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6" name="Footer Placeholder 5">
            <a:extLst>
              <a:ext uri="{FF2B5EF4-FFF2-40B4-BE49-F238E27FC236}">
                <a16:creationId xmlns:a16="http://schemas.microsoft.com/office/drawing/2014/main" id="{9242B597-55E6-91CF-BA61-E1A5C9A786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DB7D7C-C27C-3C52-6F76-4F463BF61664}"/>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3521968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D1010-2610-0FBA-78D3-727A03A9468D}"/>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711CF14-D891-7593-7EAB-AF8B25F47A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7F049E1-83DF-4548-1912-5B97CACC57A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B5579626-28FB-AC49-87A0-B3DDE72CF4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E817823-859C-0953-5333-DF5893107A7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0A17E1A-1B57-EA82-AE92-FCFBB526FD76}"/>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8" name="Footer Placeholder 7">
            <a:extLst>
              <a:ext uri="{FF2B5EF4-FFF2-40B4-BE49-F238E27FC236}">
                <a16:creationId xmlns:a16="http://schemas.microsoft.com/office/drawing/2014/main" id="{0A265818-E800-170E-DB83-16D12C828B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55F7AA8-4CAE-23E3-3FD9-D3C3D96D8810}"/>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995273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2BBC-386F-01AE-DF90-E67211AB2EA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C1679F9-9961-6DE3-FBB7-D84CFD666670}"/>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4" name="Footer Placeholder 3">
            <a:extLst>
              <a:ext uri="{FF2B5EF4-FFF2-40B4-BE49-F238E27FC236}">
                <a16:creationId xmlns:a16="http://schemas.microsoft.com/office/drawing/2014/main" id="{12441005-DE57-7E39-1650-94AB016E2A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D576EF5-132D-3A3B-CA4E-B9AAF4BAB2C4}"/>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2282101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B0DB4B-A819-2DE5-D416-5E798D68D177}"/>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3" name="Footer Placeholder 2">
            <a:extLst>
              <a:ext uri="{FF2B5EF4-FFF2-40B4-BE49-F238E27FC236}">
                <a16:creationId xmlns:a16="http://schemas.microsoft.com/office/drawing/2014/main" id="{51689EC8-1DEA-A46B-7AC3-796B349758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0C1BF7-CE3B-1CEE-5CF5-76EEE8029EDA}"/>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2601628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52EE4-3AFF-4546-0F26-796D61BC224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1D14B51-8D00-48CC-22A7-B59C1818D78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F1770BE-B861-15B7-5D48-8347E37D63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7635D40-563E-F41E-6D88-4E4393D91CEA}"/>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6" name="Footer Placeholder 5">
            <a:extLst>
              <a:ext uri="{FF2B5EF4-FFF2-40B4-BE49-F238E27FC236}">
                <a16:creationId xmlns:a16="http://schemas.microsoft.com/office/drawing/2014/main" id="{25C9E9DB-2294-0E19-60E6-1030CE85BE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3BDD75-D2EC-4ACF-3DA8-7C27EDFCB13E}"/>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3955423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CA7CF-AE51-58E9-1478-1B4A49BD4D7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47875E6-F674-1A86-D31B-4BC02E356C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14087C8-61AE-683F-824D-9E2DCB4948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A8529DD-C53B-33AA-3949-F38044E5007D}"/>
              </a:ext>
            </a:extLst>
          </p:cNvPr>
          <p:cNvSpPr>
            <a:spLocks noGrp="1"/>
          </p:cNvSpPr>
          <p:nvPr>
            <p:ph type="dt" sz="half" idx="10"/>
          </p:nvPr>
        </p:nvSpPr>
        <p:spPr/>
        <p:txBody>
          <a:bodyPr/>
          <a:lstStyle/>
          <a:p>
            <a:fld id="{D8CDDDD2-51C8-5642-959E-148AA18F126C}" type="datetimeFigureOut">
              <a:rPr lang="en-US" smtClean="0"/>
              <a:t>5/7/22</a:t>
            </a:fld>
            <a:endParaRPr lang="en-US"/>
          </a:p>
        </p:txBody>
      </p:sp>
      <p:sp>
        <p:nvSpPr>
          <p:cNvPr id="6" name="Footer Placeholder 5">
            <a:extLst>
              <a:ext uri="{FF2B5EF4-FFF2-40B4-BE49-F238E27FC236}">
                <a16:creationId xmlns:a16="http://schemas.microsoft.com/office/drawing/2014/main" id="{008E2D6C-D16B-7AB0-7391-6CC8210C46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E1864B-4B76-ED3E-6296-6F0173B82F7B}"/>
              </a:ext>
            </a:extLst>
          </p:cNvPr>
          <p:cNvSpPr>
            <a:spLocks noGrp="1"/>
          </p:cNvSpPr>
          <p:nvPr>
            <p:ph type="sldNum" sz="quarter" idx="12"/>
          </p:nvPr>
        </p:nvSpPr>
        <p:spPr/>
        <p:txBody>
          <a:bodyPr/>
          <a:lstStyle/>
          <a:p>
            <a:fld id="{26D08B8F-E1A4-0D4A-8024-57533A16649A}" type="slidenum">
              <a:rPr lang="en-US" smtClean="0"/>
              <a:t>‹#›</a:t>
            </a:fld>
            <a:endParaRPr lang="en-US"/>
          </a:p>
        </p:txBody>
      </p:sp>
    </p:spTree>
    <p:extLst>
      <p:ext uri="{BB962C8B-B14F-4D97-AF65-F5344CB8AC3E}">
        <p14:creationId xmlns:p14="http://schemas.microsoft.com/office/powerpoint/2010/main" val="978165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B65C68-6A40-44C3-6522-E76A4B460F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FB63F63-22D2-822A-57A0-CE512B9403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7516565-B6FB-0EC3-A878-1BFC2E5A97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CDDDD2-51C8-5642-959E-148AA18F126C}" type="datetimeFigureOut">
              <a:rPr lang="en-US" smtClean="0"/>
              <a:t>5/7/22</a:t>
            </a:fld>
            <a:endParaRPr lang="en-US"/>
          </a:p>
        </p:txBody>
      </p:sp>
      <p:sp>
        <p:nvSpPr>
          <p:cNvPr id="5" name="Footer Placeholder 4">
            <a:extLst>
              <a:ext uri="{FF2B5EF4-FFF2-40B4-BE49-F238E27FC236}">
                <a16:creationId xmlns:a16="http://schemas.microsoft.com/office/drawing/2014/main" id="{72778DA2-9542-F29A-C3AE-D1E640B3B4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03A7716-C3F9-7EE8-AE3C-A5528D0F78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D08B8F-E1A4-0D4A-8024-57533A16649A}" type="slidenum">
              <a:rPr lang="en-US" smtClean="0"/>
              <a:t>‹#›</a:t>
            </a:fld>
            <a:endParaRPr lang="en-US"/>
          </a:p>
        </p:txBody>
      </p:sp>
    </p:spTree>
    <p:extLst>
      <p:ext uri="{BB962C8B-B14F-4D97-AF65-F5344CB8AC3E}">
        <p14:creationId xmlns:p14="http://schemas.microsoft.com/office/powerpoint/2010/main" val="6569007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05070-5A51-0619-1C85-31696E67B8E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BC0797D8-9AA7-7ED9-863B-9348C8176E31}"/>
              </a:ext>
            </a:extLst>
          </p:cNvPr>
          <p:cNvSpPr>
            <a:spLocks noGrp="1"/>
          </p:cNvSpPr>
          <p:nvPr>
            <p:ph type="subTitle" idx="1"/>
          </p:nvPr>
        </p:nvSpPr>
        <p:spPr/>
        <p:txBody>
          <a:bodyPr/>
          <a:lstStyle/>
          <a:p>
            <a:endParaRPr lang="en-US"/>
          </a:p>
        </p:txBody>
      </p:sp>
      <p:pic>
        <p:nvPicPr>
          <p:cNvPr id="5" name="Picture 4" descr="A large building with trees in front of it&#10;&#10;Description automatically generated with medium confidence">
            <a:extLst>
              <a:ext uri="{FF2B5EF4-FFF2-40B4-BE49-F238E27FC236}">
                <a16:creationId xmlns:a16="http://schemas.microsoft.com/office/drawing/2014/main" id="{2989EC92-C0AE-4E71-3985-A771966B2AF5}"/>
              </a:ext>
            </a:extLst>
          </p:cNvPr>
          <p:cNvPicPr>
            <a:picLocks noChangeAspect="1"/>
          </p:cNvPicPr>
          <p:nvPr/>
        </p:nvPicPr>
        <p:blipFill>
          <a:blip r:embed="rId2"/>
          <a:stretch>
            <a:fillRect/>
          </a:stretch>
        </p:blipFill>
        <p:spPr>
          <a:xfrm>
            <a:off x="-27213" y="0"/>
            <a:ext cx="12219213" cy="6842759"/>
          </a:xfrm>
          <a:prstGeom prst="rect">
            <a:avLst/>
          </a:prstGeom>
        </p:spPr>
      </p:pic>
      <p:sp>
        <p:nvSpPr>
          <p:cNvPr id="6" name="TextBox 5">
            <a:extLst>
              <a:ext uri="{FF2B5EF4-FFF2-40B4-BE49-F238E27FC236}">
                <a16:creationId xmlns:a16="http://schemas.microsoft.com/office/drawing/2014/main" id="{0840941C-4914-BCD1-7719-1E3025C167C4}"/>
              </a:ext>
            </a:extLst>
          </p:cNvPr>
          <p:cNvSpPr txBox="1"/>
          <p:nvPr/>
        </p:nvSpPr>
        <p:spPr>
          <a:xfrm>
            <a:off x="3579698" y="909340"/>
            <a:ext cx="6897802" cy="1015663"/>
          </a:xfrm>
          <a:prstGeom prst="rect">
            <a:avLst/>
          </a:prstGeom>
          <a:noFill/>
        </p:spPr>
        <p:txBody>
          <a:bodyPr wrap="square" rtlCol="0">
            <a:spAutoFit/>
          </a:bodyPr>
          <a:lstStyle/>
          <a:p>
            <a:r>
              <a:rPr lang="en-US" sz="6000" i="1" dirty="0">
                <a:solidFill>
                  <a:schemeClr val="bg1"/>
                </a:solidFill>
                <a:latin typeface="Times" panose="020B7200000000000000" pitchFamily="34" charset="0"/>
              </a:rPr>
              <a:t>IIT DELHI GAME</a:t>
            </a:r>
          </a:p>
        </p:txBody>
      </p:sp>
      <p:sp>
        <p:nvSpPr>
          <p:cNvPr id="7" name="TextBox 6">
            <a:extLst>
              <a:ext uri="{FF2B5EF4-FFF2-40B4-BE49-F238E27FC236}">
                <a16:creationId xmlns:a16="http://schemas.microsoft.com/office/drawing/2014/main" id="{51E21127-223B-485D-12DC-6AAF59BBD207}"/>
              </a:ext>
            </a:extLst>
          </p:cNvPr>
          <p:cNvSpPr txBox="1"/>
          <p:nvPr/>
        </p:nvSpPr>
        <p:spPr>
          <a:xfrm>
            <a:off x="5927612" y="5257800"/>
            <a:ext cx="6897801" cy="1200329"/>
          </a:xfrm>
          <a:prstGeom prst="rect">
            <a:avLst/>
          </a:prstGeom>
          <a:noFill/>
        </p:spPr>
        <p:txBody>
          <a:bodyPr wrap="square" rtlCol="0">
            <a:spAutoFit/>
          </a:bodyPr>
          <a:lstStyle/>
          <a:p>
            <a:r>
              <a:rPr lang="en-US" sz="3600" dirty="0">
                <a:solidFill>
                  <a:schemeClr val="bg1"/>
                </a:solidFill>
                <a:latin typeface="Times" panose="020B7200000000000000" pitchFamily="34" charset="0"/>
              </a:rPr>
              <a:t>Arin </a:t>
            </a:r>
            <a:r>
              <a:rPr lang="en-US" sz="3600" dirty="0" err="1">
                <a:solidFill>
                  <a:schemeClr val="bg1"/>
                </a:solidFill>
                <a:latin typeface="Times" panose="020B7200000000000000" pitchFamily="34" charset="0"/>
              </a:rPr>
              <a:t>Kedia</a:t>
            </a:r>
            <a:r>
              <a:rPr lang="en-US" sz="3600" dirty="0">
                <a:solidFill>
                  <a:schemeClr val="bg1"/>
                </a:solidFill>
                <a:latin typeface="Times" panose="020B7200000000000000" pitchFamily="34" charset="0"/>
              </a:rPr>
              <a:t>  (2020CS10326)</a:t>
            </a:r>
          </a:p>
          <a:p>
            <a:r>
              <a:rPr lang="en-US" sz="3600" dirty="0" err="1">
                <a:solidFill>
                  <a:schemeClr val="bg1"/>
                </a:solidFill>
                <a:latin typeface="Times" panose="020B7200000000000000" pitchFamily="34" charset="0"/>
              </a:rPr>
              <a:t>Shivam</a:t>
            </a:r>
            <a:r>
              <a:rPr lang="en-US" sz="3600" dirty="0">
                <a:solidFill>
                  <a:schemeClr val="bg1"/>
                </a:solidFill>
                <a:latin typeface="Times" panose="020B7200000000000000" pitchFamily="34" charset="0"/>
              </a:rPr>
              <a:t> Jain (2020CS50626)</a:t>
            </a:r>
          </a:p>
        </p:txBody>
      </p:sp>
    </p:spTree>
    <p:extLst>
      <p:ext uri="{BB962C8B-B14F-4D97-AF65-F5344CB8AC3E}">
        <p14:creationId xmlns:p14="http://schemas.microsoft.com/office/powerpoint/2010/main" val="3721045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EDE83-B6D9-210E-27BC-C13E6306954E}"/>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BB83F3C2-0886-7DC6-F4AF-AD952D04E1E1}"/>
              </a:ext>
            </a:extLst>
          </p:cNvPr>
          <p:cNvPicPr>
            <a:picLocks noGrp="1" noChangeAspect="1"/>
          </p:cNvPicPr>
          <p:nvPr>
            <p:ph idx="1"/>
          </p:nvPr>
        </p:nvPicPr>
        <p:blipFill>
          <a:blip r:embed="rId2"/>
          <a:stretch>
            <a:fillRect/>
          </a:stretch>
        </p:blipFill>
        <p:spPr>
          <a:xfrm>
            <a:off x="0" y="0"/>
            <a:ext cx="12302836" cy="6889588"/>
          </a:xfrm>
        </p:spPr>
      </p:pic>
      <p:pic>
        <p:nvPicPr>
          <p:cNvPr id="7" name="Picture 6" descr="A picture containing shape&#10;&#10;Description automatically generated">
            <a:extLst>
              <a:ext uri="{FF2B5EF4-FFF2-40B4-BE49-F238E27FC236}">
                <a16:creationId xmlns:a16="http://schemas.microsoft.com/office/drawing/2014/main" id="{60BC7F34-E8C4-7504-46B6-2E83A4CF9D66}"/>
              </a:ext>
            </a:extLst>
          </p:cNvPr>
          <p:cNvPicPr>
            <a:picLocks noChangeAspect="1"/>
          </p:cNvPicPr>
          <p:nvPr/>
        </p:nvPicPr>
        <p:blipFill>
          <a:blip r:embed="rId3"/>
          <a:stretch>
            <a:fillRect/>
          </a:stretch>
        </p:blipFill>
        <p:spPr>
          <a:xfrm>
            <a:off x="893618" y="1185706"/>
            <a:ext cx="10515600" cy="5307169"/>
          </a:xfrm>
          <a:prstGeom prst="rect">
            <a:avLst/>
          </a:prstGeom>
        </p:spPr>
      </p:pic>
      <p:sp>
        <p:nvSpPr>
          <p:cNvPr id="8" name="TextBox 7">
            <a:extLst>
              <a:ext uri="{FF2B5EF4-FFF2-40B4-BE49-F238E27FC236}">
                <a16:creationId xmlns:a16="http://schemas.microsoft.com/office/drawing/2014/main" id="{916186E2-78FA-E51C-D4CC-94949A6201F4}"/>
              </a:ext>
            </a:extLst>
          </p:cNvPr>
          <p:cNvSpPr txBox="1"/>
          <p:nvPr/>
        </p:nvSpPr>
        <p:spPr>
          <a:xfrm>
            <a:off x="3476647" y="300466"/>
            <a:ext cx="5349541"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Food Outlets(Purple Color)</a:t>
            </a:r>
          </a:p>
        </p:txBody>
      </p:sp>
    </p:spTree>
    <p:extLst>
      <p:ext uri="{BB962C8B-B14F-4D97-AF65-F5344CB8AC3E}">
        <p14:creationId xmlns:p14="http://schemas.microsoft.com/office/powerpoint/2010/main" val="53841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4B57F-A5C1-07EA-E02E-71D56AE34AD3}"/>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0ACE4284-467C-772F-2702-DE2CAB01ACC6}"/>
              </a:ext>
            </a:extLst>
          </p:cNvPr>
          <p:cNvPicPr>
            <a:picLocks noGrp="1" noChangeAspect="1"/>
          </p:cNvPicPr>
          <p:nvPr>
            <p:ph idx="1"/>
          </p:nvPr>
        </p:nvPicPr>
        <p:blipFill>
          <a:blip r:embed="rId2"/>
          <a:stretch>
            <a:fillRect/>
          </a:stretch>
        </p:blipFill>
        <p:spPr>
          <a:xfrm>
            <a:off x="0" y="0"/>
            <a:ext cx="12246428" cy="6858000"/>
          </a:xfrm>
        </p:spPr>
      </p:pic>
      <p:pic>
        <p:nvPicPr>
          <p:cNvPr id="7" name="Picture 6" descr="A picture containing graphical user interface&#10;&#10;Description automatically generated">
            <a:extLst>
              <a:ext uri="{FF2B5EF4-FFF2-40B4-BE49-F238E27FC236}">
                <a16:creationId xmlns:a16="http://schemas.microsoft.com/office/drawing/2014/main" id="{3C01498C-D905-0E24-51E2-C68386457E6F}"/>
              </a:ext>
            </a:extLst>
          </p:cNvPr>
          <p:cNvPicPr>
            <a:picLocks noChangeAspect="1"/>
          </p:cNvPicPr>
          <p:nvPr/>
        </p:nvPicPr>
        <p:blipFill>
          <a:blip r:embed="rId3"/>
          <a:stretch>
            <a:fillRect/>
          </a:stretch>
        </p:blipFill>
        <p:spPr>
          <a:xfrm>
            <a:off x="838199" y="1173315"/>
            <a:ext cx="10515601" cy="5319560"/>
          </a:xfrm>
          <a:prstGeom prst="rect">
            <a:avLst/>
          </a:prstGeom>
        </p:spPr>
      </p:pic>
      <p:sp>
        <p:nvSpPr>
          <p:cNvPr id="8" name="TextBox 7">
            <a:extLst>
              <a:ext uri="{FF2B5EF4-FFF2-40B4-BE49-F238E27FC236}">
                <a16:creationId xmlns:a16="http://schemas.microsoft.com/office/drawing/2014/main" id="{390F5A10-5823-6ACE-01CB-815B85592DE3}"/>
              </a:ext>
            </a:extLst>
          </p:cNvPr>
          <p:cNvSpPr txBox="1"/>
          <p:nvPr/>
        </p:nvSpPr>
        <p:spPr>
          <a:xfrm>
            <a:off x="3757057" y="223415"/>
            <a:ext cx="4677884" cy="584775"/>
          </a:xfrm>
          <a:prstGeom prst="rect">
            <a:avLst/>
          </a:prstGeom>
          <a:noFill/>
        </p:spPr>
        <p:txBody>
          <a:bodyPr wrap="none" rtlCol="0">
            <a:spAutoFit/>
          </a:bodyPr>
          <a:lstStyle/>
          <a:p>
            <a:r>
              <a:rPr lang="en-US" sz="3200" dirty="0" err="1">
                <a:solidFill>
                  <a:schemeClr val="bg1"/>
                </a:solidFill>
                <a:latin typeface="Times" panose="020B7200000000000000" pitchFamily="34" charset="0"/>
              </a:rPr>
              <a:t>Yulu</a:t>
            </a:r>
            <a:r>
              <a:rPr lang="en-US" sz="3200" dirty="0">
                <a:solidFill>
                  <a:schemeClr val="bg1"/>
                </a:solidFill>
                <a:latin typeface="Times" panose="020B7200000000000000" pitchFamily="34" charset="0"/>
              </a:rPr>
              <a:t> Stands(Blue color)</a:t>
            </a:r>
          </a:p>
        </p:txBody>
      </p:sp>
    </p:spTree>
    <p:extLst>
      <p:ext uri="{BB962C8B-B14F-4D97-AF65-F5344CB8AC3E}">
        <p14:creationId xmlns:p14="http://schemas.microsoft.com/office/powerpoint/2010/main" val="2092298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BCE6C-32F1-1AB3-FCB3-FAE93B217500}"/>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DA8C05D3-D5FF-853B-1E49-EDE3188FDAE3}"/>
              </a:ext>
            </a:extLst>
          </p:cNvPr>
          <p:cNvPicPr>
            <a:picLocks noGrp="1" noChangeAspect="1"/>
          </p:cNvPicPr>
          <p:nvPr>
            <p:ph idx="1"/>
          </p:nvPr>
        </p:nvPicPr>
        <p:blipFill>
          <a:blip r:embed="rId2"/>
          <a:stretch>
            <a:fillRect/>
          </a:stretch>
        </p:blipFill>
        <p:spPr>
          <a:xfrm>
            <a:off x="0" y="0"/>
            <a:ext cx="12192000" cy="6827520"/>
          </a:xfrm>
        </p:spPr>
      </p:pic>
      <p:pic>
        <p:nvPicPr>
          <p:cNvPr id="7" name="Picture 6" descr="Chart&#10;&#10;Description automatically generated with medium confidence">
            <a:extLst>
              <a:ext uri="{FF2B5EF4-FFF2-40B4-BE49-F238E27FC236}">
                <a16:creationId xmlns:a16="http://schemas.microsoft.com/office/drawing/2014/main" id="{563B1A31-9C70-14B5-5B7B-93912EE2D054}"/>
              </a:ext>
            </a:extLst>
          </p:cNvPr>
          <p:cNvPicPr>
            <a:picLocks noChangeAspect="1"/>
          </p:cNvPicPr>
          <p:nvPr/>
        </p:nvPicPr>
        <p:blipFill>
          <a:blip r:embed="rId3"/>
          <a:stretch>
            <a:fillRect/>
          </a:stretch>
        </p:blipFill>
        <p:spPr>
          <a:xfrm>
            <a:off x="727363" y="1043984"/>
            <a:ext cx="10737273" cy="5448891"/>
          </a:xfrm>
          <a:prstGeom prst="rect">
            <a:avLst/>
          </a:prstGeom>
        </p:spPr>
      </p:pic>
      <p:sp>
        <p:nvSpPr>
          <p:cNvPr id="8" name="TextBox 7">
            <a:extLst>
              <a:ext uri="{FF2B5EF4-FFF2-40B4-BE49-F238E27FC236}">
                <a16:creationId xmlns:a16="http://schemas.microsoft.com/office/drawing/2014/main" id="{A455B648-F6F5-E229-828D-C521DDE53685}"/>
              </a:ext>
            </a:extLst>
          </p:cNvPr>
          <p:cNvSpPr txBox="1"/>
          <p:nvPr/>
        </p:nvSpPr>
        <p:spPr>
          <a:xfrm>
            <a:off x="3394364" y="276646"/>
            <a:ext cx="6255239"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Institute Buildings(Yellow color)</a:t>
            </a:r>
          </a:p>
        </p:txBody>
      </p:sp>
    </p:spTree>
    <p:extLst>
      <p:ext uri="{BB962C8B-B14F-4D97-AF65-F5344CB8AC3E}">
        <p14:creationId xmlns:p14="http://schemas.microsoft.com/office/powerpoint/2010/main" val="2841238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6709C-374C-CE1E-2DA1-C164DCCE06FC}"/>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37CBB4A8-3732-200B-B1D8-EBDFC957E2E2}"/>
              </a:ext>
            </a:extLst>
          </p:cNvPr>
          <p:cNvPicPr>
            <a:picLocks noGrp="1" noChangeAspect="1"/>
          </p:cNvPicPr>
          <p:nvPr>
            <p:ph idx="1"/>
          </p:nvPr>
        </p:nvPicPr>
        <p:blipFill>
          <a:blip r:embed="rId2"/>
          <a:stretch>
            <a:fillRect/>
          </a:stretch>
        </p:blipFill>
        <p:spPr>
          <a:xfrm>
            <a:off x="-1" y="0"/>
            <a:ext cx="12246429" cy="6858000"/>
          </a:xfrm>
        </p:spPr>
      </p:pic>
      <p:pic>
        <p:nvPicPr>
          <p:cNvPr id="7" name="Picture 6" descr="Graphical user interface&#10;&#10;Description automatically generated">
            <a:extLst>
              <a:ext uri="{FF2B5EF4-FFF2-40B4-BE49-F238E27FC236}">
                <a16:creationId xmlns:a16="http://schemas.microsoft.com/office/drawing/2014/main" id="{7EEBB118-0C70-3B3D-18B4-A02FFBD55E20}"/>
              </a:ext>
            </a:extLst>
          </p:cNvPr>
          <p:cNvPicPr>
            <a:picLocks noChangeAspect="1"/>
          </p:cNvPicPr>
          <p:nvPr/>
        </p:nvPicPr>
        <p:blipFill>
          <a:blip r:embed="rId3"/>
          <a:stretch>
            <a:fillRect/>
          </a:stretch>
        </p:blipFill>
        <p:spPr>
          <a:xfrm>
            <a:off x="1036495" y="1315025"/>
            <a:ext cx="10173436" cy="5130604"/>
          </a:xfrm>
          <a:prstGeom prst="rect">
            <a:avLst/>
          </a:prstGeom>
        </p:spPr>
      </p:pic>
      <p:sp>
        <p:nvSpPr>
          <p:cNvPr id="8" name="TextBox 7">
            <a:extLst>
              <a:ext uri="{FF2B5EF4-FFF2-40B4-BE49-F238E27FC236}">
                <a16:creationId xmlns:a16="http://schemas.microsoft.com/office/drawing/2014/main" id="{C4E420D8-2B55-589B-030C-21CCE8093294}"/>
              </a:ext>
            </a:extLst>
          </p:cNvPr>
          <p:cNvSpPr txBox="1"/>
          <p:nvPr/>
        </p:nvSpPr>
        <p:spPr>
          <a:xfrm>
            <a:off x="3713018" y="365125"/>
            <a:ext cx="4371710"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Grounds(Green color)</a:t>
            </a:r>
          </a:p>
        </p:txBody>
      </p:sp>
    </p:spTree>
    <p:extLst>
      <p:ext uri="{BB962C8B-B14F-4D97-AF65-F5344CB8AC3E}">
        <p14:creationId xmlns:p14="http://schemas.microsoft.com/office/powerpoint/2010/main" val="3325670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B8990-7D5F-2CA6-6443-9E2ED62B4EF0}"/>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50A79AB5-96FC-4E49-1783-34DBA9B3A42F}"/>
              </a:ext>
            </a:extLst>
          </p:cNvPr>
          <p:cNvPicPr>
            <a:picLocks noGrp="1" noChangeAspect="1"/>
          </p:cNvPicPr>
          <p:nvPr>
            <p:ph idx="1"/>
          </p:nvPr>
        </p:nvPicPr>
        <p:blipFill>
          <a:blip r:embed="rId2"/>
          <a:stretch>
            <a:fillRect/>
          </a:stretch>
        </p:blipFill>
        <p:spPr>
          <a:xfrm>
            <a:off x="-54428" y="0"/>
            <a:ext cx="12246428" cy="6858000"/>
          </a:xfrm>
        </p:spPr>
      </p:pic>
      <p:pic>
        <p:nvPicPr>
          <p:cNvPr id="7" name="Picture 6" descr="Background pattern&#10;&#10;Description automatically generated">
            <a:extLst>
              <a:ext uri="{FF2B5EF4-FFF2-40B4-BE49-F238E27FC236}">
                <a16:creationId xmlns:a16="http://schemas.microsoft.com/office/drawing/2014/main" id="{9FFE2087-951F-5402-3E9D-B2CB9DC79E38}"/>
              </a:ext>
            </a:extLst>
          </p:cNvPr>
          <p:cNvPicPr>
            <a:picLocks noChangeAspect="1"/>
          </p:cNvPicPr>
          <p:nvPr/>
        </p:nvPicPr>
        <p:blipFill>
          <a:blip r:embed="rId3"/>
          <a:stretch>
            <a:fillRect/>
          </a:stretch>
        </p:blipFill>
        <p:spPr>
          <a:xfrm>
            <a:off x="689016" y="1009497"/>
            <a:ext cx="10813968" cy="5483378"/>
          </a:xfrm>
          <a:prstGeom prst="rect">
            <a:avLst/>
          </a:prstGeom>
        </p:spPr>
      </p:pic>
      <p:sp>
        <p:nvSpPr>
          <p:cNvPr id="8" name="TextBox 7">
            <a:extLst>
              <a:ext uri="{FF2B5EF4-FFF2-40B4-BE49-F238E27FC236}">
                <a16:creationId xmlns:a16="http://schemas.microsoft.com/office/drawing/2014/main" id="{2DD5DE05-C636-E343-B63C-73492C1A1B72}"/>
              </a:ext>
            </a:extLst>
          </p:cNvPr>
          <p:cNvSpPr txBox="1"/>
          <p:nvPr/>
        </p:nvSpPr>
        <p:spPr>
          <a:xfrm>
            <a:off x="4194288" y="242159"/>
            <a:ext cx="4384534"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Maze(Treasure Hunt)</a:t>
            </a:r>
          </a:p>
        </p:txBody>
      </p:sp>
    </p:spTree>
    <p:extLst>
      <p:ext uri="{BB962C8B-B14F-4D97-AF65-F5344CB8AC3E}">
        <p14:creationId xmlns:p14="http://schemas.microsoft.com/office/powerpoint/2010/main" val="5426600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9CF36-1646-865C-D215-E7D5D36DD5E7}"/>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B156094A-C1A9-19E6-4AAD-C78CB9EA17BC}"/>
              </a:ext>
            </a:extLst>
          </p:cNvPr>
          <p:cNvPicPr>
            <a:picLocks noGrp="1" noChangeAspect="1"/>
          </p:cNvPicPr>
          <p:nvPr>
            <p:ph idx="1"/>
          </p:nvPr>
        </p:nvPicPr>
        <p:blipFill>
          <a:blip r:embed="rId2"/>
          <a:stretch>
            <a:fillRect/>
          </a:stretch>
        </p:blipFill>
        <p:spPr>
          <a:xfrm>
            <a:off x="-1" y="0"/>
            <a:ext cx="12246429" cy="6858000"/>
          </a:xfrm>
        </p:spPr>
      </p:pic>
      <p:pic>
        <p:nvPicPr>
          <p:cNvPr id="7" name="Picture 6" descr="A screenshot of a computer&#10;&#10;Description automatically generated with medium confidence">
            <a:extLst>
              <a:ext uri="{FF2B5EF4-FFF2-40B4-BE49-F238E27FC236}">
                <a16:creationId xmlns:a16="http://schemas.microsoft.com/office/drawing/2014/main" id="{374F7F78-8FA2-3259-233C-0BB4068ECFE5}"/>
              </a:ext>
            </a:extLst>
          </p:cNvPr>
          <p:cNvPicPr>
            <a:picLocks noChangeAspect="1"/>
          </p:cNvPicPr>
          <p:nvPr/>
        </p:nvPicPr>
        <p:blipFill>
          <a:blip r:embed="rId3"/>
          <a:stretch>
            <a:fillRect/>
          </a:stretch>
        </p:blipFill>
        <p:spPr>
          <a:xfrm>
            <a:off x="650667" y="1027906"/>
            <a:ext cx="10945091" cy="5554097"/>
          </a:xfrm>
          <a:prstGeom prst="rect">
            <a:avLst/>
          </a:prstGeom>
        </p:spPr>
      </p:pic>
      <p:sp>
        <p:nvSpPr>
          <p:cNvPr id="8" name="TextBox 7">
            <a:extLst>
              <a:ext uri="{FF2B5EF4-FFF2-40B4-BE49-F238E27FC236}">
                <a16:creationId xmlns:a16="http://schemas.microsoft.com/office/drawing/2014/main" id="{5B9DAB1E-71F2-7D21-4AE5-4CAFF810E12C}"/>
              </a:ext>
            </a:extLst>
          </p:cNvPr>
          <p:cNvSpPr txBox="1"/>
          <p:nvPr/>
        </p:nvSpPr>
        <p:spPr>
          <a:xfrm>
            <a:off x="3303351" y="167134"/>
            <a:ext cx="6014788"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Maze(Earning Treasure Points)</a:t>
            </a:r>
          </a:p>
        </p:txBody>
      </p:sp>
    </p:spTree>
    <p:extLst>
      <p:ext uri="{BB962C8B-B14F-4D97-AF65-F5344CB8AC3E}">
        <p14:creationId xmlns:p14="http://schemas.microsoft.com/office/powerpoint/2010/main" val="20035709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3DCB5-E598-8694-4280-5F06B81B3026}"/>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A3935952-F97E-8259-4CE3-2F3E02C0977E}"/>
              </a:ext>
            </a:extLst>
          </p:cNvPr>
          <p:cNvPicPr>
            <a:picLocks noGrp="1" noChangeAspect="1"/>
          </p:cNvPicPr>
          <p:nvPr>
            <p:ph idx="1"/>
          </p:nvPr>
        </p:nvPicPr>
        <p:blipFill>
          <a:blip r:embed="rId2"/>
          <a:stretch>
            <a:fillRect/>
          </a:stretch>
        </p:blipFill>
        <p:spPr>
          <a:xfrm>
            <a:off x="0" y="-36332"/>
            <a:ext cx="12311308" cy="6894332"/>
          </a:xfrm>
        </p:spPr>
      </p:pic>
      <p:pic>
        <p:nvPicPr>
          <p:cNvPr id="7" name="Picture 6" descr="Graphical user interface&#10;&#10;Description automatically generated with low confidence">
            <a:extLst>
              <a:ext uri="{FF2B5EF4-FFF2-40B4-BE49-F238E27FC236}">
                <a16:creationId xmlns:a16="http://schemas.microsoft.com/office/drawing/2014/main" id="{CE937BAD-2824-F09A-212F-2FBD344CEAC9}"/>
              </a:ext>
            </a:extLst>
          </p:cNvPr>
          <p:cNvPicPr>
            <a:picLocks noChangeAspect="1"/>
          </p:cNvPicPr>
          <p:nvPr/>
        </p:nvPicPr>
        <p:blipFill>
          <a:blip r:embed="rId3"/>
          <a:stretch>
            <a:fillRect/>
          </a:stretch>
        </p:blipFill>
        <p:spPr>
          <a:xfrm>
            <a:off x="897854" y="1193934"/>
            <a:ext cx="10515600" cy="5298941"/>
          </a:xfrm>
          <a:prstGeom prst="rect">
            <a:avLst/>
          </a:prstGeom>
        </p:spPr>
      </p:pic>
      <p:sp>
        <p:nvSpPr>
          <p:cNvPr id="8" name="TextBox 7">
            <a:extLst>
              <a:ext uri="{FF2B5EF4-FFF2-40B4-BE49-F238E27FC236}">
                <a16:creationId xmlns:a16="http://schemas.microsoft.com/office/drawing/2014/main" id="{E4105BD3-9B45-0655-51BA-253BF6444CD0}"/>
              </a:ext>
            </a:extLst>
          </p:cNvPr>
          <p:cNvSpPr txBox="1"/>
          <p:nvPr/>
        </p:nvSpPr>
        <p:spPr>
          <a:xfrm>
            <a:off x="4682836" y="193964"/>
            <a:ext cx="2501006"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Eating Food</a:t>
            </a:r>
          </a:p>
        </p:txBody>
      </p:sp>
    </p:spTree>
    <p:extLst>
      <p:ext uri="{BB962C8B-B14F-4D97-AF65-F5344CB8AC3E}">
        <p14:creationId xmlns:p14="http://schemas.microsoft.com/office/powerpoint/2010/main" val="22936334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34DC6-6B1F-90CA-5FA1-163B990F4749}"/>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2B491197-475D-6453-208D-F3A23AD26EB1}"/>
              </a:ext>
            </a:extLst>
          </p:cNvPr>
          <p:cNvPicPr>
            <a:picLocks noGrp="1" noChangeAspect="1"/>
          </p:cNvPicPr>
          <p:nvPr>
            <p:ph idx="1"/>
          </p:nvPr>
        </p:nvPicPr>
        <p:blipFill>
          <a:blip r:embed="rId2"/>
          <a:stretch>
            <a:fillRect/>
          </a:stretch>
        </p:blipFill>
        <p:spPr>
          <a:xfrm>
            <a:off x="0" y="0"/>
            <a:ext cx="12246430" cy="6858000"/>
          </a:xfrm>
        </p:spPr>
      </p:pic>
      <p:pic>
        <p:nvPicPr>
          <p:cNvPr id="7" name="Picture 6" descr="Logo&#10;&#10;Description automatically generated">
            <a:extLst>
              <a:ext uri="{FF2B5EF4-FFF2-40B4-BE49-F238E27FC236}">
                <a16:creationId xmlns:a16="http://schemas.microsoft.com/office/drawing/2014/main" id="{8DE504FE-DCC3-EF8F-E2D3-0FD8A4316F2E}"/>
              </a:ext>
            </a:extLst>
          </p:cNvPr>
          <p:cNvPicPr>
            <a:picLocks noChangeAspect="1"/>
          </p:cNvPicPr>
          <p:nvPr/>
        </p:nvPicPr>
        <p:blipFill>
          <a:blip r:embed="rId3"/>
          <a:stretch>
            <a:fillRect/>
          </a:stretch>
        </p:blipFill>
        <p:spPr>
          <a:xfrm>
            <a:off x="1052451" y="1378364"/>
            <a:ext cx="10141527" cy="5114511"/>
          </a:xfrm>
          <a:prstGeom prst="rect">
            <a:avLst/>
          </a:prstGeom>
        </p:spPr>
      </p:pic>
      <p:sp>
        <p:nvSpPr>
          <p:cNvPr id="8" name="TextBox 7">
            <a:extLst>
              <a:ext uri="{FF2B5EF4-FFF2-40B4-BE49-F238E27FC236}">
                <a16:creationId xmlns:a16="http://schemas.microsoft.com/office/drawing/2014/main" id="{12992041-F7C2-9F1B-A821-812EF6050DEB}"/>
              </a:ext>
            </a:extLst>
          </p:cNvPr>
          <p:cNvSpPr txBox="1"/>
          <p:nvPr/>
        </p:nvSpPr>
        <p:spPr>
          <a:xfrm>
            <a:off x="3325091" y="318639"/>
            <a:ext cx="5891356"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Sleeping in Residential Rooms</a:t>
            </a:r>
          </a:p>
        </p:txBody>
      </p:sp>
    </p:spTree>
    <p:extLst>
      <p:ext uri="{BB962C8B-B14F-4D97-AF65-F5344CB8AC3E}">
        <p14:creationId xmlns:p14="http://schemas.microsoft.com/office/powerpoint/2010/main" val="25924296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FD244-2D06-16C0-83EA-93FA1A37B9AC}"/>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B5222851-BEAD-C0C0-AB11-0B1D5F0FAC16}"/>
              </a:ext>
            </a:extLst>
          </p:cNvPr>
          <p:cNvPicPr>
            <a:picLocks noGrp="1" noChangeAspect="1"/>
          </p:cNvPicPr>
          <p:nvPr>
            <p:ph idx="1"/>
          </p:nvPr>
        </p:nvPicPr>
        <p:blipFill>
          <a:blip r:embed="rId2"/>
          <a:stretch>
            <a:fillRect/>
          </a:stretch>
        </p:blipFill>
        <p:spPr>
          <a:xfrm>
            <a:off x="-69827" y="-8623"/>
            <a:ext cx="12261827" cy="6866623"/>
          </a:xfrm>
        </p:spPr>
      </p:pic>
      <p:sp>
        <p:nvSpPr>
          <p:cNvPr id="6" name="TextBox 5">
            <a:extLst>
              <a:ext uri="{FF2B5EF4-FFF2-40B4-BE49-F238E27FC236}">
                <a16:creationId xmlns:a16="http://schemas.microsoft.com/office/drawing/2014/main" id="{66720C60-3BA1-3FF1-000F-314F1D6DD22D}"/>
              </a:ext>
            </a:extLst>
          </p:cNvPr>
          <p:cNvSpPr txBox="1"/>
          <p:nvPr/>
        </p:nvSpPr>
        <p:spPr>
          <a:xfrm>
            <a:off x="2875406" y="2704684"/>
            <a:ext cx="6441187" cy="1569660"/>
          </a:xfrm>
          <a:prstGeom prst="rect">
            <a:avLst/>
          </a:prstGeom>
          <a:noFill/>
        </p:spPr>
        <p:txBody>
          <a:bodyPr wrap="none" rtlCol="0">
            <a:spAutoFit/>
          </a:bodyPr>
          <a:lstStyle/>
          <a:p>
            <a:r>
              <a:rPr lang="en-US" sz="9600" dirty="0">
                <a:solidFill>
                  <a:schemeClr val="bg1"/>
                </a:solidFill>
                <a:latin typeface="Times" panose="020B7200000000000000" pitchFamily="34" charset="0"/>
              </a:rPr>
              <a:t>Thank You</a:t>
            </a:r>
          </a:p>
        </p:txBody>
      </p:sp>
    </p:spTree>
    <p:extLst>
      <p:ext uri="{BB962C8B-B14F-4D97-AF65-F5344CB8AC3E}">
        <p14:creationId xmlns:p14="http://schemas.microsoft.com/office/powerpoint/2010/main" val="2414256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a:extLst>
              <a:ext uri="{FF2B5EF4-FFF2-40B4-BE49-F238E27FC236}">
                <a16:creationId xmlns:a16="http://schemas.microsoft.com/office/drawing/2014/main" id="{9CA3CB11-164E-83C3-6ADD-4A07D2D5A6B5}"/>
              </a:ext>
            </a:extLst>
          </p:cNvPr>
          <p:cNvPicPr>
            <a:picLocks noGrp="1" noChangeAspect="1"/>
          </p:cNvPicPr>
          <p:nvPr>
            <p:ph idx="1"/>
          </p:nvPr>
        </p:nvPicPr>
        <p:blipFill rotWithShape="1">
          <a:blip r:embed="rId2"/>
          <a:srcRect l="3997" r="7099" b="1"/>
          <a:stretch/>
        </p:blipFill>
        <p:spPr>
          <a:xfrm>
            <a:off x="20" y="1282"/>
            <a:ext cx="12191980" cy="6856718"/>
          </a:xfrm>
          <a:prstGeom prst="rect">
            <a:avLst/>
          </a:prstGeom>
        </p:spPr>
      </p:pic>
    </p:spTree>
    <p:extLst>
      <p:ext uri="{BB962C8B-B14F-4D97-AF65-F5344CB8AC3E}">
        <p14:creationId xmlns:p14="http://schemas.microsoft.com/office/powerpoint/2010/main" val="3445989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76B30-0F33-A6E1-B44C-02B0479676B8}"/>
              </a:ext>
            </a:extLst>
          </p:cNvPr>
          <p:cNvSpPr>
            <a:spLocks noGrp="1"/>
          </p:cNvSpPr>
          <p:nvPr>
            <p:ph type="title"/>
          </p:nvPr>
        </p:nvSpPr>
        <p:spPr>
          <a:xfrm>
            <a:off x="838200" y="2569606"/>
            <a:ext cx="10515600" cy="1325563"/>
          </a:xfrm>
        </p:spPr>
        <p:txBody>
          <a:bodyPr/>
          <a:lstStyle/>
          <a:p>
            <a:r>
              <a:rPr lang="en-US" dirty="0"/>
              <a:t>Game Rules</a:t>
            </a:r>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A25458AD-080B-BAF0-C284-5ABBDED9EEED}"/>
              </a:ext>
            </a:extLst>
          </p:cNvPr>
          <p:cNvPicPr>
            <a:picLocks noGrp="1" noChangeAspect="1"/>
          </p:cNvPicPr>
          <p:nvPr>
            <p:ph idx="1"/>
          </p:nvPr>
        </p:nvPicPr>
        <p:blipFill>
          <a:blip r:embed="rId2"/>
          <a:stretch>
            <a:fillRect/>
          </a:stretch>
        </p:blipFill>
        <p:spPr>
          <a:xfrm>
            <a:off x="0" y="15627"/>
            <a:ext cx="12246428" cy="6858000"/>
          </a:xfrm>
        </p:spPr>
      </p:pic>
      <p:sp>
        <p:nvSpPr>
          <p:cNvPr id="6" name="TextBox 5">
            <a:extLst>
              <a:ext uri="{FF2B5EF4-FFF2-40B4-BE49-F238E27FC236}">
                <a16:creationId xmlns:a16="http://schemas.microsoft.com/office/drawing/2014/main" id="{05B1B960-91E1-E21A-2804-AC180CAC131E}"/>
              </a:ext>
            </a:extLst>
          </p:cNvPr>
          <p:cNvSpPr txBox="1"/>
          <p:nvPr/>
        </p:nvSpPr>
        <p:spPr>
          <a:xfrm>
            <a:off x="3061854" y="178773"/>
            <a:ext cx="7010400" cy="769441"/>
          </a:xfrm>
          <a:prstGeom prst="rect">
            <a:avLst/>
          </a:prstGeom>
          <a:noFill/>
        </p:spPr>
        <p:txBody>
          <a:bodyPr wrap="square" rtlCol="0">
            <a:spAutoFit/>
          </a:bodyPr>
          <a:lstStyle/>
          <a:p>
            <a:r>
              <a:rPr lang="en-US" sz="4400" dirty="0">
                <a:solidFill>
                  <a:schemeClr val="bg1"/>
                </a:solidFill>
                <a:latin typeface="Times" panose="020B7200000000000000" pitchFamily="34" charset="0"/>
              </a:rPr>
              <a:t>Game Overview &amp; Rules</a:t>
            </a:r>
          </a:p>
        </p:txBody>
      </p:sp>
      <p:sp>
        <p:nvSpPr>
          <p:cNvPr id="7" name="TextBox 6">
            <a:extLst>
              <a:ext uri="{FF2B5EF4-FFF2-40B4-BE49-F238E27FC236}">
                <a16:creationId xmlns:a16="http://schemas.microsoft.com/office/drawing/2014/main" id="{9D9E6913-622D-1159-D307-E1A6A1AC2D0F}"/>
              </a:ext>
            </a:extLst>
          </p:cNvPr>
          <p:cNvSpPr txBox="1"/>
          <p:nvPr/>
        </p:nvSpPr>
        <p:spPr>
          <a:xfrm>
            <a:off x="338138" y="1263679"/>
            <a:ext cx="11515724" cy="5262979"/>
          </a:xfrm>
          <a:prstGeom prst="rect">
            <a:avLst/>
          </a:prstGeom>
          <a:noFill/>
        </p:spPr>
        <p:txBody>
          <a:bodyPr wrap="square" rtlCol="0">
            <a:spAutoFit/>
          </a:bodyPr>
          <a:lstStyle/>
          <a:p>
            <a:pPr algn="ctr"/>
            <a:r>
              <a:rPr lang="en-IN" sz="2000" dirty="0">
                <a:solidFill>
                  <a:schemeClr val="bg1"/>
                </a:solidFill>
              </a:rPr>
              <a:t>Broadly the game is a tile based game where the player moves in a grid like structure and the entire design of the map of the campus has been designed in a grid based fashion. The tiles in the grid are enumerated with different </a:t>
            </a:r>
            <a:r>
              <a:rPr lang="en-IN" sz="2000" dirty="0" err="1">
                <a:solidFill>
                  <a:schemeClr val="bg1"/>
                </a:solidFill>
              </a:rPr>
              <a:t>colors</a:t>
            </a:r>
            <a:r>
              <a:rPr lang="en-IN" sz="2000" dirty="0">
                <a:solidFill>
                  <a:schemeClr val="bg1"/>
                </a:solidFill>
              </a:rPr>
              <a:t> and the corresponding map with numbers is loaded into the </a:t>
            </a:r>
            <a:r>
              <a:rPr lang="en-IN" sz="2000" dirty="0" err="1">
                <a:solidFill>
                  <a:schemeClr val="bg1"/>
                </a:solidFill>
              </a:rPr>
              <a:t>lazy.map</a:t>
            </a:r>
            <a:r>
              <a:rPr lang="en-IN" sz="2000" dirty="0">
                <a:solidFill>
                  <a:schemeClr val="bg1"/>
                </a:solidFill>
              </a:rPr>
              <a:t> file. While running the game the file is read, map is designed and the game gets ready to be played. Data is taken from the keyboard by polling for an event and corresponding changes are made in the game. The game includes various locations that are present in the IITD campus, like hostels, </a:t>
            </a:r>
            <a:r>
              <a:rPr lang="en-IN" sz="2000" dirty="0" err="1">
                <a:solidFill>
                  <a:schemeClr val="bg1"/>
                </a:solidFill>
              </a:rPr>
              <a:t>resedential</a:t>
            </a:r>
            <a:r>
              <a:rPr lang="en-IN" sz="2000" dirty="0">
                <a:solidFill>
                  <a:schemeClr val="bg1"/>
                </a:solidFill>
              </a:rPr>
              <a:t> areas, west campus, east campus, Food outlets, Central library, Lecture Hall Complex, Student Activity Centre, IIT Hospital, </a:t>
            </a:r>
            <a:r>
              <a:rPr lang="en-IN" sz="2000" dirty="0" err="1">
                <a:solidFill>
                  <a:schemeClr val="bg1"/>
                </a:solidFill>
              </a:rPr>
              <a:t>Yulu</a:t>
            </a:r>
            <a:r>
              <a:rPr lang="en-IN" sz="2000" dirty="0">
                <a:solidFill>
                  <a:schemeClr val="bg1"/>
                </a:solidFill>
              </a:rPr>
              <a:t> stands. Every institute level building and hostel contains a maze. The player goes opens the randomly generated maze and wins the treasure after completing the maze. The corresponding indicators (hunger, fatigue and money) are accordingly changed. The player can eat food inside Food outlets. Three of them are present inside the game. Rajdhani, Amul and Nescafe. Besides this the player can take a </a:t>
            </a:r>
            <a:r>
              <a:rPr lang="en-IN" sz="2000" dirty="0" err="1">
                <a:solidFill>
                  <a:schemeClr val="bg1"/>
                </a:solidFill>
              </a:rPr>
              <a:t>yulu</a:t>
            </a:r>
            <a:r>
              <a:rPr lang="en-IN" sz="2000" dirty="0">
                <a:solidFill>
                  <a:schemeClr val="bg1"/>
                </a:solidFill>
              </a:rPr>
              <a:t> ride and the speed of the player can be increased by using the ride. The player can rest in the residential area as well to regain health. The game gets over when the fatigue gets to full or heath becomes 0. Money will help buy the player food and gain health. The player can sleep in residential areas to reduce fatigue. Solving the entire maze gives the player treasure points. </a:t>
            </a:r>
            <a:br>
              <a:rPr lang="en-IN" dirty="0"/>
            </a:br>
            <a:endParaRPr lang="en-IN" dirty="0"/>
          </a:p>
          <a:p>
            <a:pPr algn="ctr"/>
            <a:endParaRPr lang="en-US" dirty="0">
              <a:solidFill>
                <a:schemeClr val="bg1"/>
              </a:solidFill>
            </a:endParaRPr>
          </a:p>
        </p:txBody>
      </p:sp>
    </p:spTree>
    <p:extLst>
      <p:ext uri="{BB962C8B-B14F-4D97-AF65-F5344CB8AC3E}">
        <p14:creationId xmlns:p14="http://schemas.microsoft.com/office/powerpoint/2010/main" val="1974014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EBA7B-840C-FB38-842B-D924C64BAF5B}"/>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53FFE824-4DC1-9532-249D-6B0DA909DCF3}"/>
              </a:ext>
            </a:extLst>
          </p:cNvPr>
          <p:cNvPicPr>
            <a:picLocks noGrp="1" noChangeAspect="1"/>
          </p:cNvPicPr>
          <p:nvPr>
            <p:ph idx="1"/>
          </p:nvPr>
        </p:nvPicPr>
        <p:blipFill>
          <a:blip r:embed="rId2"/>
          <a:stretch>
            <a:fillRect/>
          </a:stretch>
        </p:blipFill>
        <p:spPr>
          <a:xfrm>
            <a:off x="-1" y="0"/>
            <a:ext cx="12246429" cy="6858000"/>
          </a:xfrm>
        </p:spPr>
      </p:pic>
      <p:pic>
        <p:nvPicPr>
          <p:cNvPr id="7" name="Picture 6" descr="Graphical user interface&#10;&#10;Description automatically generated">
            <a:extLst>
              <a:ext uri="{FF2B5EF4-FFF2-40B4-BE49-F238E27FC236}">
                <a16:creationId xmlns:a16="http://schemas.microsoft.com/office/drawing/2014/main" id="{836A508E-1EDF-4C7F-DB56-F017E995D411}"/>
              </a:ext>
            </a:extLst>
          </p:cNvPr>
          <p:cNvPicPr>
            <a:picLocks noChangeAspect="1"/>
          </p:cNvPicPr>
          <p:nvPr/>
        </p:nvPicPr>
        <p:blipFill>
          <a:blip r:embed="rId3"/>
          <a:stretch>
            <a:fillRect/>
          </a:stretch>
        </p:blipFill>
        <p:spPr>
          <a:xfrm>
            <a:off x="-1" y="2172475"/>
            <a:ext cx="12192000" cy="4382745"/>
          </a:xfrm>
          <a:prstGeom prst="rect">
            <a:avLst/>
          </a:prstGeom>
        </p:spPr>
      </p:pic>
      <p:sp>
        <p:nvSpPr>
          <p:cNvPr id="8" name="TextBox 7">
            <a:extLst>
              <a:ext uri="{FF2B5EF4-FFF2-40B4-BE49-F238E27FC236}">
                <a16:creationId xmlns:a16="http://schemas.microsoft.com/office/drawing/2014/main" id="{D1D37B47-58C5-07F4-A47F-B1C02A07F360}"/>
              </a:ext>
            </a:extLst>
          </p:cNvPr>
          <p:cNvSpPr txBox="1"/>
          <p:nvPr/>
        </p:nvSpPr>
        <p:spPr>
          <a:xfrm>
            <a:off x="3879650" y="365125"/>
            <a:ext cx="4195379" cy="1107996"/>
          </a:xfrm>
          <a:prstGeom prst="rect">
            <a:avLst/>
          </a:prstGeom>
          <a:noFill/>
        </p:spPr>
        <p:txBody>
          <a:bodyPr wrap="none" rtlCol="0">
            <a:spAutoFit/>
          </a:bodyPr>
          <a:lstStyle/>
          <a:p>
            <a:r>
              <a:rPr lang="en-US" sz="6600" dirty="0">
                <a:solidFill>
                  <a:schemeClr val="bg1"/>
                </a:solidFill>
                <a:latin typeface="Times" panose="020B7200000000000000" pitchFamily="34" charset="0"/>
              </a:rPr>
              <a:t>Main</a:t>
            </a:r>
            <a:r>
              <a:rPr lang="en-US" sz="4400" dirty="0">
                <a:solidFill>
                  <a:schemeClr val="bg1"/>
                </a:solidFill>
                <a:latin typeface="Times" panose="020B7200000000000000" pitchFamily="34" charset="0"/>
              </a:rPr>
              <a:t> </a:t>
            </a:r>
            <a:r>
              <a:rPr lang="en-US" sz="6600" dirty="0">
                <a:solidFill>
                  <a:schemeClr val="bg1"/>
                </a:solidFill>
                <a:latin typeface="Times" panose="020B7200000000000000" pitchFamily="34" charset="0"/>
              </a:rPr>
              <a:t>Map</a:t>
            </a:r>
          </a:p>
        </p:txBody>
      </p:sp>
    </p:spTree>
    <p:extLst>
      <p:ext uri="{BB962C8B-B14F-4D97-AF65-F5344CB8AC3E}">
        <p14:creationId xmlns:p14="http://schemas.microsoft.com/office/powerpoint/2010/main" val="2954139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F402C-2DF5-2B52-D824-9DB8F5EEE398}"/>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895B7B03-A340-51CB-26BB-D47E74078F2B}"/>
              </a:ext>
            </a:extLst>
          </p:cNvPr>
          <p:cNvPicPr>
            <a:picLocks noGrp="1" noChangeAspect="1"/>
          </p:cNvPicPr>
          <p:nvPr>
            <p:ph idx="1"/>
          </p:nvPr>
        </p:nvPicPr>
        <p:blipFill>
          <a:blip r:embed="rId2"/>
          <a:stretch>
            <a:fillRect/>
          </a:stretch>
        </p:blipFill>
        <p:spPr>
          <a:xfrm>
            <a:off x="-1" y="0"/>
            <a:ext cx="12246429" cy="6858000"/>
          </a:xfrm>
        </p:spPr>
      </p:pic>
      <p:sp>
        <p:nvSpPr>
          <p:cNvPr id="6" name="TextBox 5">
            <a:extLst>
              <a:ext uri="{FF2B5EF4-FFF2-40B4-BE49-F238E27FC236}">
                <a16:creationId xmlns:a16="http://schemas.microsoft.com/office/drawing/2014/main" id="{5D99B6E3-6BFA-1C02-A63C-404AE48E2130}"/>
              </a:ext>
            </a:extLst>
          </p:cNvPr>
          <p:cNvSpPr txBox="1"/>
          <p:nvPr/>
        </p:nvSpPr>
        <p:spPr>
          <a:xfrm>
            <a:off x="2055599" y="0"/>
            <a:ext cx="8080802" cy="1107996"/>
          </a:xfrm>
          <a:prstGeom prst="rect">
            <a:avLst/>
          </a:prstGeom>
          <a:noFill/>
        </p:spPr>
        <p:txBody>
          <a:bodyPr wrap="none" rtlCol="0">
            <a:spAutoFit/>
          </a:bodyPr>
          <a:lstStyle/>
          <a:p>
            <a:r>
              <a:rPr lang="en-US" sz="6600" dirty="0">
                <a:solidFill>
                  <a:schemeClr val="bg1"/>
                </a:solidFill>
              </a:rPr>
              <a:t>Residential House Map</a:t>
            </a:r>
          </a:p>
        </p:txBody>
      </p:sp>
      <p:pic>
        <p:nvPicPr>
          <p:cNvPr id="8" name="Picture 7" descr="Chart&#10;&#10;Description automatically generated">
            <a:extLst>
              <a:ext uri="{FF2B5EF4-FFF2-40B4-BE49-F238E27FC236}">
                <a16:creationId xmlns:a16="http://schemas.microsoft.com/office/drawing/2014/main" id="{A4D4C2E2-D428-CA75-2C0B-F6162AEB098C}"/>
              </a:ext>
            </a:extLst>
          </p:cNvPr>
          <p:cNvPicPr>
            <a:picLocks noChangeAspect="1"/>
          </p:cNvPicPr>
          <p:nvPr/>
        </p:nvPicPr>
        <p:blipFill>
          <a:blip r:embed="rId3"/>
          <a:stretch>
            <a:fillRect/>
          </a:stretch>
        </p:blipFill>
        <p:spPr>
          <a:xfrm>
            <a:off x="2351160" y="1347754"/>
            <a:ext cx="7489680" cy="5302428"/>
          </a:xfrm>
          <a:prstGeom prst="rect">
            <a:avLst/>
          </a:prstGeom>
        </p:spPr>
      </p:pic>
    </p:spTree>
    <p:extLst>
      <p:ext uri="{BB962C8B-B14F-4D97-AF65-F5344CB8AC3E}">
        <p14:creationId xmlns:p14="http://schemas.microsoft.com/office/powerpoint/2010/main" val="1295948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46CC0-3281-57F6-0ABB-6C185A338CEA}"/>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A82E14C8-2A9B-F620-D017-2B04F1EA60BF}"/>
              </a:ext>
            </a:extLst>
          </p:cNvPr>
          <p:cNvPicPr>
            <a:picLocks noGrp="1" noChangeAspect="1"/>
          </p:cNvPicPr>
          <p:nvPr>
            <p:ph idx="1"/>
          </p:nvPr>
        </p:nvPicPr>
        <p:blipFill>
          <a:blip r:embed="rId2"/>
          <a:stretch>
            <a:fillRect/>
          </a:stretch>
        </p:blipFill>
        <p:spPr>
          <a:xfrm>
            <a:off x="-1" y="0"/>
            <a:ext cx="12246429" cy="6858000"/>
          </a:xfrm>
        </p:spPr>
      </p:pic>
      <p:sp>
        <p:nvSpPr>
          <p:cNvPr id="6" name="TextBox 5">
            <a:extLst>
              <a:ext uri="{FF2B5EF4-FFF2-40B4-BE49-F238E27FC236}">
                <a16:creationId xmlns:a16="http://schemas.microsoft.com/office/drawing/2014/main" id="{AAE8106A-D982-C9B9-D33C-A66B4DDD622A}"/>
              </a:ext>
            </a:extLst>
          </p:cNvPr>
          <p:cNvSpPr txBox="1"/>
          <p:nvPr/>
        </p:nvSpPr>
        <p:spPr>
          <a:xfrm>
            <a:off x="3144982" y="110836"/>
            <a:ext cx="5663153" cy="1107996"/>
          </a:xfrm>
          <a:prstGeom prst="rect">
            <a:avLst/>
          </a:prstGeom>
          <a:noFill/>
        </p:spPr>
        <p:txBody>
          <a:bodyPr wrap="none" rtlCol="0">
            <a:spAutoFit/>
          </a:bodyPr>
          <a:lstStyle/>
          <a:p>
            <a:r>
              <a:rPr lang="en-US" sz="6600" dirty="0">
                <a:solidFill>
                  <a:schemeClr val="bg1"/>
                </a:solidFill>
              </a:rPr>
              <a:t>Restaurant Map</a:t>
            </a:r>
          </a:p>
        </p:txBody>
      </p:sp>
      <p:pic>
        <p:nvPicPr>
          <p:cNvPr id="8" name="Picture 7" descr="A picture containing text, scoreboard&#10;&#10;Description automatically generated">
            <a:extLst>
              <a:ext uri="{FF2B5EF4-FFF2-40B4-BE49-F238E27FC236}">
                <a16:creationId xmlns:a16="http://schemas.microsoft.com/office/drawing/2014/main" id="{DE2E8804-2CBD-AAE5-2208-3A6B61EB043D}"/>
              </a:ext>
            </a:extLst>
          </p:cNvPr>
          <p:cNvPicPr>
            <a:picLocks noChangeAspect="1"/>
          </p:cNvPicPr>
          <p:nvPr/>
        </p:nvPicPr>
        <p:blipFill>
          <a:blip r:embed="rId3"/>
          <a:stretch>
            <a:fillRect/>
          </a:stretch>
        </p:blipFill>
        <p:spPr>
          <a:xfrm>
            <a:off x="1155700" y="1395838"/>
            <a:ext cx="9880600" cy="4813300"/>
          </a:xfrm>
          <a:prstGeom prst="rect">
            <a:avLst/>
          </a:prstGeom>
        </p:spPr>
      </p:pic>
    </p:spTree>
    <p:extLst>
      <p:ext uri="{BB962C8B-B14F-4D97-AF65-F5344CB8AC3E}">
        <p14:creationId xmlns:p14="http://schemas.microsoft.com/office/powerpoint/2010/main" val="1246994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68AC2-0643-9270-0DAC-15B867D2A5ED}"/>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C8A25048-A2E5-786B-B03A-A9138355ED52}"/>
              </a:ext>
            </a:extLst>
          </p:cNvPr>
          <p:cNvPicPr>
            <a:picLocks noGrp="1" noChangeAspect="1"/>
          </p:cNvPicPr>
          <p:nvPr>
            <p:ph idx="1"/>
          </p:nvPr>
        </p:nvPicPr>
        <p:blipFill>
          <a:blip r:embed="rId2"/>
          <a:stretch>
            <a:fillRect/>
          </a:stretch>
        </p:blipFill>
        <p:spPr>
          <a:xfrm>
            <a:off x="0" y="0"/>
            <a:ext cx="12246429" cy="6858000"/>
          </a:xfrm>
        </p:spPr>
      </p:pic>
      <p:pic>
        <p:nvPicPr>
          <p:cNvPr id="7" name="Picture 6" descr="Qr code&#10;&#10;Description automatically generated">
            <a:extLst>
              <a:ext uri="{FF2B5EF4-FFF2-40B4-BE49-F238E27FC236}">
                <a16:creationId xmlns:a16="http://schemas.microsoft.com/office/drawing/2014/main" id="{A06410C9-07A7-9026-AE3F-E4DAAD77892C}"/>
              </a:ext>
            </a:extLst>
          </p:cNvPr>
          <p:cNvPicPr>
            <a:picLocks noChangeAspect="1"/>
          </p:cNvPicPr>
          <p:nvPr/>
        </p:nvPicPr>
        <p:blipFill>
          <a:blip r:embed="rId3"/>
          <a:stretch>
            <a:fillRect/>
          </a:stretch>
        </p:blipFill>
        <p:spPr>
          <a:xfrm>
            <a:off x="838200" y="1248030"/>
            <a:ext cx="10695709" cy="5402381"/>
          </a:xfrm>
          <a:prstGeom prst="rect">
            <a:avLst/>
          </a:prstGeom>
        </p:spPr>
      </p:pic>
      <p:sp>
        <p:nvSpPr>
          <p:cNvPr id="8" name="TextBox 7">
            <a:extLst>
              <a:ext uri="{FF2B5EF4-FFF2-40B4-BE49-F238E27FC236}">
                <a16:creationId xmlns:a16="http://schemas.microsoft.com/office/drawing/2014/main" id="{AFB0D69B-2D84-DCFA-6557-069A96D00957}"/>
              </a:ext>
            </a:extLst>
          </p:cNvPr>
          <p:cNvSpPr txBox="1"/>
          <p:nvPr/>
        </p:nvSpPr>
        <p:spPr>
          <a:xfrm>
            <a:off x="4793914" y="245826"/>
            <a:ext cx="2424062"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Game Look</a:t>
            </a:r>
          </a:p>
        </p:txBody>
      </p:sp>
    </p:spTree>
    <p:extLst>
      <p:ext uri="{BB962C8B-B14F-4D97-AF65-F5344CB8AC3E}">
        <p14:creationId xmlns:p14="http://schemas.microsoft.com/office/powerpoint/2010/main" val="3457916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72DC2-BB2E-FBE6-5459-A343EB9DA7E0}"/>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956B9B1B-E398-AF80-1F0E-259E058EFAD4}"/>
              </a:ext>
            </a:extLst>
          </p:cNvPr>
          <p:cNvPicPr>
            <a:picLocks noGrp="1" noChangeAspect="1"/>
          </p:cNvPicPr>
          <p:nvPr>
            <p:ph idx="1"/>
          </p:nvPr>
        </p:nvPicPr>
        <p:blipFill>
          <a:blip r:embed="rId2"/>
          <a:stretch>
            <a:fillRect/>
          </a:stretch>
        </p:blipFill>
        <p:spPr>
          <a:xfrm>
            <a:off x="4622" y="0"/>
            <a:ext cx="12246429" cy="6858000"/>
          </a:xfrm>
        </p:spPr>
      </p:pic>
      <p:pic>
        <p:nvPicPr>
          <p:cNvPr id="7" name="Picture 6" descr="Qr code&#10;&#10;Description automatically generated">
            <a:extLst>
              <a:ext uri="{FF2B5EF4-FFF2-40B4-BE49-F238E27FC236}">
                <a16:creationId xmlns:a16="http://schemas.microsoft.com/office/drawing/2014/main" id="{CD139382-CBDF-B15F-5E22-7B2CAAD4A4E2}"/>
              </a:ext>
            </a:extLst>
          </p:cNvPr>
          <p:cNvPicPr>
            <a:picLocks noChangeAspect="1"/>
          </p:cNvPicPr>
          <p:nvPr/>
        </p:nvPicPr>
        <p:blipFill>
          <a:blip r:embed="rId3"/>
          <a:stretch>
            <a:fillRect/>
          </a:stretch>
        </p:blipFill>
        <p:spPr>
          <a:xfrm>
            <a:off x="1295400" y="1341960"/>
            <a:ext cx="10058400" cy="5088460"/>
          </a:xfrm>
          <a:prstGeom prst="rect">
            <a:avLst/>
          </a:prstGeom>
        </p:spPr>
      </p:pic>
      <p:sp>
        <p:nvSpPr>
          <p:cNvPr id="9" name="TextBox 8">
            <a:extLst>
              <a:ext uri="{FF2B5EF4-FFF2-40B4-BE49-F238E27FC236}">
                <a16:creationId xmlns:a16="http://schemas.microsoft.com/office/drawing/2014/main" id="{DD6C4F75-E03D-9837-B43C-E7D9AF157F20}"/>
              </a:ext>
            </a:extLst>
          </p:cNvPr>
          <p:cNvSpPr txBox="1"/>
          <p:nvPr/>
        </p:nvSpPr>
        <p:spPr>
          <a:xfrm>
            <a:off x="4916513" y="328705"/>
            <a:ext cx="3962944"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Hostels (Red Color)</a:t>
            </a:r>
          </a:p>
        </p:txBody>
      </p:sp>
    </p:spTree>
    <p:extLst>
      <p:ext uri="{BB962C8B-B14F-4D97-AF65-F5344CB8AC3E}">
        <p14:creationId xmlns:p14="http://schemas.microsoft.com/office/powerpoint/2010/main" val="2742595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BEDBA-B444-A933-D358-4E2CA901CA57}"/>
              </a:ext>
            </a:extLst>
          </p:cNvPr>
          <p:cNvSpPr>
            <a:spLocks noGrp="1"/>
          </p:cNvSpPr>
          <p:nvPr>
            <p:ph type="title"/>
          </p:nvPr>
        </p:nvSpPr>
        <p:spPr/>
        <p:txBody>
          <a:bodyPr/>
          <a:lstStyle/>
          <a:p>
            <a:endParaRPr lang="en-US"/>
          </a:p>
        </p:txBody>
      </p:sp>
      <p:pic>
        <p:nvPicPr>
          <p:cNvPr id="5" name="Content Placeholder 4" descr="A large building with trees in front of it&#10;&#10;Description automatically generated with medium confidence">
            <a:extLst>
              <a:ext uri="{FF2B5EF4-FFF2-40B4-BE49-F238E27FC236}">
                <a16:creationId xmlns:a16="http://schemas.microsoft.com/office/drawing/2014/main" id="{3ED7C773-7167-46CB-41CD-A75930396EB6}"/>
              </a:ext>
            </a:extLst>
          </p:cNvPr>
          <p:cNvPicPr>
            <a:picLocks noGrp="1" noChangeAspect="1"/>
          </p:cNvPicPr>
          <p:nvPr>
            <p:ph idx="1"/>
          </p:nvPr>
        </p:nvPicPr>
        <p:blipFill>
          <a:blip r:embed="rId2"/>
          <a:stretch>
            <a:fillRect/>
          </a:stretch>
        </p:blipFill>
        <p:spPr>
          <a:xfrm>
            <a:off x="0" y="0"/>
            <a:ext cx="12192000" cy="6827520"/>
          </a:xfrm>
        </p:spPr>
      </p:pic>
      <p:pic>
        <p:nvPicPr>
          <p:cNvPr id="7" name="Picture 6" descr="Graphical user interface&#10;&#10;Description automatically generated with low confidence">
            <a:extLst>
              <a:ext uri="{FF2B5EF4-FFF2-40B4-BE49-F238E27FC236}">
                <a16:creationId xmlns:a16="http://schemas.microsoft.com/office/drawing/2014/main" id="{F7C330DB-31F5-4313-EC8F-AA4C7B53F55C}"/>
              </a:ext>
            </a:extLst>
          </p:cNvPr>
          <p:cNvPicPr>
            <a:picLocks noChangeAspect="1"/>
          </p:cNvPicPr>
          <p:nvPr/>
        </p:nvPicPr>
        <p:blipFill>
          <a:blip r:embed="rId3"/>
          <a:stretch>
            <a:fillRect/>
          </a:stretch>
        </p:blipFill>
        <p:spPr>
          <a:xfrm>
            <a:off x="838200" y="1152664"/>
            <a:ext cx="10515600" cy="5340211"/>
          </a:xfrm>
          <a:prstGeom prst="rect">
            <a:avLst/>
          </a:prstGeom>
        </p:spPr>
      </p:pic>
      <p:sp>
        <p:nvSpPr>
          <p:cNvPr id="8" name="TextBox 7">
            <a:extLst>
              <a:ext uri="{FF2B5EF4-FFF2-40B4-BE49-F238E27FC236}">
                <a16:creationId xmlns:a16="http://schemas.microsoft.com/office/drawing/2014/main" id="{3E2654D4-2001-BEE7-5A71-E245AA4BE47E}"/>
              </a:ext>
            </a:extLst>
          </p:cNvPr>
          <p:cNvSpPr txBox="1"/>
          <p:nvPr/>
        </p:nvSpPr>
        <p:spPr>
          <a:xfrm>
            <a:off x="2579653" y="233244"/>
            <a:ext cx="7032694" cy="584775"/>
          </a:xfrm>
          <a:prstGeom prst="rect">
            <a:avLst/>
          </a:prstGeom>
          <a:noFill/>
        </p:spPr>
        <p:txBody>
          <a:bodyPr wrap="none" rtlCol="0">
            <a:spAutoFit/>
          </a:bodyPr>
          <a:lstStyle/>
          <a:p>
            <a:r>
              <a:rPr lang="en-US" sz="3200" dirty="0">
                <a:solidFill>
                  <a:schemeClr val="bg1"/>
                </a:solidFill>
                <a:latin typeface="Times" panose="020B7200000000000000" pitchFamily="34" charset="0"/>
              </a:rPr>
              <a:t>Residential Buildings(Orange Color)</a:t>
            </a:r>
          </a:p>
        </p:txBody>
      </p:sp>
    </p:spTree>
    <p:extLst>
      <p:ext uri="{BB962C8B-B14F-4D97-AF65-F5344CB8AC3E}">
        <p14:creationId xmlns:p14="http://schemas.microsoft.com/office/powerpoint/2010/main" val="30397086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1659</TotalTime>
  <Words>378</Words>
  <Application>Microsoft Macintosh PowerPoint</Application>
  <PresentationFormat>Widescreen</PresentationFormat>
  <Paragraphs>21</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Times</vt:lpstr>
      <vt:lpstr>Office Theme</vt:lpstr>
      <vt:lpstr>PowerPoint Presentation</vt:lpstr>
      <vt:lpstr>PowerPoint Presentation</vt:lpstr>
      <vt:lpstr>Game Rules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Shivam Jain</dc:creator>
  <cp:lastModifiedBy>Shivam Jain</cp:lastModifiedBy>
  <cp:revision>1</cp:revision>
  <dcterms:created xsi:type="dcterms:W3CDTF">2022-05-07T14:34:03Z</dcterms:created>
  <dcterms:modified xsi:type="dcterms:W3CDTF">2022-05-08T18:13:55Z</dcterms:modified>
</cp:coreProperties>
</file>

<file path=docProps/thumbnail.jpeg>
</file>